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866B7-D700-416C-8A03-184D24B4C4FF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1D37A-4927-4721-B43C-33EC837B5FC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these shelves?</a:t>
            </a:r>
            <a:endParaRPr lang="en-US" dirty="0"/>
          </a:p>
        </p:txBody>
      </p:sp>
      <p:pic>
        <p:nvPicPr>
          <p:cNvPr id="6" name="Content Placeholder 5" descr="shelve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these shelves?</a:t>
            </a:r>
            <a:endParaRPr lang="en-US" dirty="0"/>
          </a:p>
        </p:txBody>
      </p:sp>
      <p:pic>
        <p:nvPicPr>
          <p:cNvPr id="6" name="Content Placeholder 5" descr="shelve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these shelves?</a:t>
            </a:r>
            <a:endParaRPr lang="en-US" dirty="0"/>
          </a:p>
        </p:txBody>
      </p:sp>
      <p:pic>
        <p:nvPicPr>
          <p:cNvPr id="6" name="Content Placeholder 5" descr="shelve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these shelves?</a:t>
            </a:r>
            <a:endParaRPr lang="en-US" dirty="0"/>
          </a:p>
        </p:txBody>
      </p:sp>
      <p:pic>
        <p:nvPicPr>
          <p:cNvPr id="6" name="Content Placeholder 5" descr="shelve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6" cy="45259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these shelves?</a:t>
            </a:r>
            <a:endParaRPr lang="en-US" dirty="0"/>
          </a:p>
        </p:txBody>
      </p:sp>
      <p:pic>
        <p:nvPicPr>
          <p:cNvPr id="6" name="Content Placeholder 5" descr="shelve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6" cy="452596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these shelves?</a:t>
            </a:r>
            <a:endParaRPr lang="en-US" dirty="0"/>
          </a:p>
        </p:txBody>
      </p:sp>
      <p:pic>
        <p:nvPicPr>
          <p:cNvPr id="6" name="Content Placeholder 5" descr="shelve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600200"/>
            <a:ext cx="6034614" cy="452596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wrong with these shelves?</a:t>
            </a:r>
            <a:endParaRPr lang="en-US" dirty="0"/>
          </a:p>
        </p:txBody>
      </p:sp>
      <p:pic>
        <p:nvPicPr>
          <p:cNvPr id="6" name="Content Placeholder 5" descr="shelves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600200"/>
            <a:ext cx="6034614" cy="45259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42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What’s wrong with these shelves?</vt:lpstr>
      <vt:lpstr>What’s wrong with these shelves?</vt:lpstr>
      <vt:lpstr>What’s wrong with these shelves?</vt:lpstr>
      <vt:lpstr>What’s wrong with these shelves?</vt:lpstr>
      <vt:lpstr>What’s wrong with these shelves?</vt:lpstr>
      <vt:lpstr>What’s wrong with these shelves?</vt:lpstr>
      <vt:lpstr>What’s wrong with these shelves?</vt:lpstr>
    </vt:vector>
  </TitlesOfParts>
  <Company>All Saints' Episcopal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wrong with these shelves?</dc:title>
  <dc:creator>acobb</dc:creator>
  <cp:lastModifiedBy>acobb</cp:lastModifiedBy>
  <cp:revision>1</cp:revision>
  <dcterms:created xsi:type="dcterms:W3CDTF">2011-10-17T13:13:35Z</dcterms:created>
  <dcterms:modified xsi:type="dcterms:W3CDTF">2011-10-17T13:20:58Z</dcterms:modified>
</cp:coreProperties>
</file>